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93AE4-60ED-B3E7-8DEC-A72FA66E3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87547-5EB4-37A4-9E07-94D40C826F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FC7E8-24CE-AF9B-44A4-63817787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BDD93-EB6D-4A9A-182F-C9746DAC8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A8D67-5773-EDC4-08A3-702F054C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13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8C196-C658-1246-293F-DF307B8A9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C71C6-697B-9DA8-39B2-30761A1A8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C43B0-18A4-0E7A-6C6B-422488CD1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B1E41-0A2A-06E9-DC96-E910378E5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A762D-A552-ADC8-156A-7E419E5CE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228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6BD42E-41EB-69A7-F922-02E633732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8B36AD-2068-4179-73BD-AF5773DF0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42900-4633-25C4-C12A-A8615D4E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A8954-4C6A-514C-0ED5-91B78C92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BF230-97CD-8AA8-2943-8F91E8F8E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41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34E84-0AF7-25CD-D5B1-FD62049C7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11A09-CAA2-A61C-C84E-5CB34B2B2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7B3E4-42B1-5B56-926F-C8B2D646F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B459A-8EC1-E5C8-2125-990DA16DB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ED238-993D-6B20-797B-354CF502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138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B3445-F5A7-8828-8FC0-C636DD922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CE5C0-72E4-6B99-C681-F4F58E42B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82188-42DE-2085-F040-B4945964D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9C523-C26C-A8B3-6363-97A14898F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4D45B-5894-89A6-D87F-B35F61F2F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734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AEBB6-CAB8-C105-76FE-CC398C97C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1AA57-657A-9163-5217-D7D1455471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42120F-7D4F-1E50-2217-38C90F48A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4E977-24D8-12E0-9562-08CB084B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1D6BF-CE5D-9E26-B8CF-6F01B2B5B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4C3B0-1086-D717-3725-942D98E5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76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2F713-C61D-466B-19B4-E5FFA0707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25948-B6E8-C912-5AF4-064A4B4FD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E7DE0C-3B64-130A-50D0-02A598734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D92791-31F6-70E7-D290-232CBA669D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8A9917-D06D-2BCF-41F7-A9C600F296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50118A-5419-BB31-2EE4-D6DF80C58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9D94D1-FAA1-31F8-E93A-0FDEBDA92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7EC252-5A8C-2A60-C6D1-401CB6403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350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92ABA-525A-0816-C832-FAEB673AF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67E1DA-C796-47D8-DCF8-30F9E47E5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EC450D-F181-5DB7-F239-1F3A91BD6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6B4073-6EAD-13CE-A4AF-BCE955D62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95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5E5C4D-51F8-22F3-BFEC-2AA1A158F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E60B92-23AC-27B9-A422-0768A8954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4324D-FF59-8AE5-388F-CD2BBD4F0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69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BF418-3AAD-D18D-4F50-913764A46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D9130-7FF6-0454-15F7-86CC9B79A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E29FD-B596-2535-08C4-4640CE971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E3E789-6502-9478-F0C9-2D5DD3D9C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5EB75-F6A8-70AC-C4E3-07636570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ACE2F-A8EC-82DC-895D-A311AE52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59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34CC3-A613-3E90-A543-4263DF1E9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72ACC3-FBBE-EC6B-8E5C-D42CF3C1FF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2CF813-650C-445C-AB96-910B50524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75F618-D2D2-9E03-23C5-88DA5F9F3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324F2-E7EA-F1F8-C50A-F4A304A67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2DDA8F-1EE7-5966-7AD6-C56235ECF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908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47FA9E-5C31-29EC-A73F-DEED1F4C0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FD391-B8CB-EE13-9C53-C292F7EEB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C6F4C-47D6-267E-E2E6-43C978693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1E2CC0-99F5-498C-9AE5-72AAD6BA542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BDC0D-F183-6D00-0A14-BC2E73BAAE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AB3C4-EC4E-8140-C243-5B3DD408C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84E383-2C4A-47A2-BB12-DE2810F89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44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F0FDA5-8C71-D530-DFBC-22CA4B398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45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6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00AB8B-6EDF-D945-318A-04573B9E8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323" y="457200"/>
            <a:ext cx="396735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69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Cowx</dc:creator>
  <cp:lastModifiedBy>Andy Cowx</cp:lastModifiedBy>
  <cp:revision>1</cp:revision>
  <dcterms:created xsi:type="dcterms:W3CDTF">2026-07-27T16:30:14Z</dcterms:created>
  <dcterms:modified xsi:type="dcterms:W3CDTF">2026-07-27T16:31:21Z</dcterms:modified>
</cp:coreProperties>
</file>