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y Cowx" userId="fd6748a6868a1a4f" providerId="LiveId" clId="{DC17538C-5B89-4799-9C20-FA5C69B317C0}"/>
    <pc:docChg chg="undo custSel addSld modSld">
      <pc:chgData name="Andy Cowx" userId="fd6748a6868a1a4f" providerId="LiveId" clId="{DC17538C-5B89-4799-9C20-FA5C69B317C0}" dt="2026-07-27T16:23:05.459" v="6" actId="26606"/>
      <pc:docMkLst>
        <pc:docMk/>
      </pc:docMkLst>
      <pc:sldChg chg="addSp modSp mod setBg">
        <pc:chgData name="Andy Cowx" userId="fd6748a6868a1a4f" providerId="LiveId" clId="{DC17538C-5B89-4799-9C20-FA5C69B317C0}" dt="2026-07-27T16:23:00.167" v="5" actId="26606"/>
        <pc:sldMkLst>
          <pc:docMk/>
          <pc:sldMk cId="2713198153" sldId="256"/>
        </pc:sldMkLst>
        <pc:spChg chg="add">
          <ac:chgData name="Andy Cowx" userId="fd6748a6868a1a4f" providerId="LiveId" clId="{DC17538C-5B89-4799-9C20-FA5C69B317C0}" dt="2026-07-27T16:23:00.167" v="5" actId="26606"/>
          <ac:spMkLst>
            <pc:docMk/>
            <pc:sldMk cId="2713198153" sldId="256"/>
            <ac:spMk id="10" creationId="{AB8C311F-7253-4AED-9701-7FC0708C41C7}"/>
          </ac:spMkLst>
        </pc:spChg>
        <pc:spChg chg="add">
          <ac:chgData name="Andy Cowx" userId="fd6748a6868a1a4f" providerId="LiveId" clId="{DC17538C-5B89-4799-9C20-FA5C69B317C0}" dt="2026-07-27T16:23:00.167" v="5" actId="26606"/>
          <ac:spMkLst>
            <pc:docMk/>
            <pc:sldMk cId="2713198153" sldId="256"/>
            <ac:spMk id="12" creationId="{E2384209-CB15-4CDF-9D31-C44FD9A3F20D}"/>
          </ac:spMkLst>
        </pc:spChg>
        <pc:spChg chg="add">
          <ac:chgData name="Andy Cowx" userId="fd6748a6868a1a4f" providerId="LiveId" clId="{DC17538C-5B89-4799-9C20-FA5C69B317C0}" dt="2026-07-27T16:23:00.167" v="5" actId="26606"/>
          <ac:spMkLst>
            <pc:docMk/>
            <pc:sldMk cId="2713198153" sldId="256"/>
            <ac:spMk id="14" creationId="{2633B3B5-CC90-43F0-8714-D31D1F3F0209}"/>
          </ac:spMkLst>
        </pc:spChg>
        <pc:spChg chg="add">
          <ac:chgData name="Andy Cowx" userId="fd6748a6868a1a4f" providerId="LiveId" clId="{DC17538C-5B89-4799-9C20-FA5C69B317C0}" dt="2026-07-27T16:23:00.167" v="5" actId="26606"/>
          <ac:spMkLst>
            <pc:docMk/>
            <pc:sldMk cId="2713198153" sldId="256"/>
            <ac:spMk id="16" creationId="{A8D57A06-A426-446D-B02C-A2DC6B62E45E}"/>
          </ac:spMkLst>
        </pc:spChg>
        <pc:picChg chg="add mod">
          <ac:chgData name="Andy Cowx" userId="fd6748a6868a1a4f" providerId="LiveId" clId="{DC17538C-5B89-4799-9C20-FA5C69B317C0}" dt="2026-07-27T16:23:00.167" v="5" actId="26606"/>
          <ac:picMkLst>
            <pc:docMk/>
            <pc:sldMk cId="2713198153" sldId="256"/>
            <ac:picMk id="5" creationId="{B8F2F2C9-FAAE-6E51-BD7D-F6D50C462FD1}"/>
          </ac:picMkLst>
        </pc:picChg>
      </pc:sldChg>
      <pc:sldChg chg="addSp delSp modSp new mod setBg">
        <pc:chgData name="Andy Cowx" userId="fd6748a6868a1a4f" providerId="LiveId" clId="{DC17538C-5B89-4799-9C20-FA5C69B317C0}" dt="2026-07-27T16:23:05.459" v="6" actId="26606"/>
        <pc:sldMkLst>
          <pc:docMk/>
          <pc:sldMk cId="2379582623" sldId="257"/>
        </pc:sldMkLst>
        <pc:spChg chg="add">
          <ac:chgData name="Andy Cowx" userId="fd6748a6868a1a4f" providerId="LiveId" clId="{DC17538C-5B89-4799-9C20-FA5C69B317C0}" dt="2026-07-27T16:23:05.459" v="6" actId="26606"/>
          <ac:spMkLst>
            <pc:docMk/>
            <pc:sldMk cId="2379582623" sldId="257"/>
            <ac:spMk id="5" creationId="{AB8C311F-7253-4AED-9701-7FC0708C41C7}"/>
          </ac:spMkLst>
        </pc:spChg>
        <pc:spChg chg="add">
          <ac:chgData name="Andy Cowx" userId="fd6748a6868a1a4f" providerId="LiveId" clId="{DC17538C-5B89-4799-9C20-FA5C69B317C0}" dt="2026-07-27T16:23:05.459" v="6" actId="26606"/>
          <ac:spMkLst>
            <pc:docMk/>
            <pc:sldMk cId="2379582623" sldId="257"/>
            <ac:spMk id="6" creationId="{E2384209-CB15-4CDF-9D31-C44FD9A3F20D}"/>
          </ac:spMkLst>
        </pc:spChg>
        <pc:spChg chg="add">
          <ac:chgData name="Andy Cowx" userId="fd6748a6868a1a4f" providerId="LiveId" clId="{DC17538C-5B89-4799-9C20-FA5C69B317C0}" dt="2026-07-27T16:23:05.459" v="6" actId="26606"/>
          <ac:spMkLst>
            <pc:docMk/>
            <pc:sldMk cId="2379582623" sldId="257"/>
            <ac:spMk id="7" creationId="{2633B3B5-CC90-43F0-8714-D31D1F3F0209}"/>
          </ac:spMkLst>
        </pc:spChg>
        <pc:spChg chg="add del">
          <ac:chgData name="Andy Cowx" userId="fd6748a6868a1a4f" providerId="LiveId" clId="{DC17538C-5B89-4799-9C20-FA5C69B317C0}" dt="2026-07-27T16:22:47.695" v="4" actId="26606"/>
          <ac:spMkLst>
            <pc:docMk/>
            <pc:sldMk cId="2379582623" sldId="257"/>
            <ac:spMk id="8" creationId="{AB8C311F-7253-4AED-9701-7FC0708C41C7}"/>
          </ac:spMkLst>
        </pc:spChg>
        <pc:spChg chg="add">
          <ac:chgData name="Andy Cowx" userId="fd6748a6868a1a4f" providerId="LiveId" clId="{DC17538C-5B89-4799-9C20-FA5C69B317C0}" dt="2026-07-27T16:23:05.459" v="6" actId="26606"/>
          <ac:spMkLst>
            <pc:docMk/>
            <pc:sldMk cId="2379582623" sldId="257"/>
            <ac:spMk id="9" creationId="{A8D57A06-A426-446D-B02C-A2DC6B62E45E}"/>
          </ac:spMkLst>
        </pc:spChg>
        <pc:spChg chg="add del">
          <ac:chgData name="Andy Cowx" userId="fd6748a6868a1a4f" providerId="LiveId" clId="{DC17538C-5B89-4799-9C20-FA5C69B317C0}" dt="2026-07-27T16:22:47.695" v="4" actId="26606"/>
          <ac:spMkLst>
            <pc:docMk/>
            <pc:sldMk cId="2379582623" sldId="257"/>
            <ac:spMk id="10" creationId="{E2384209-CB15-4CDF-9D31-C44FD9A3F20D}"/>
          </ac:spMkLst>
        </pc:spChg>
        <pc:spChg chg="add del">
          <ac:chgData name="Andy Cowx" userId="fd6748a6868a1a4f" providerId="LiveId" clId="{DC17538C-5B89-4799-9C20-FA5C69B317C0}" dt="2026-07-27T16:22:47.695" v="4" actId="26606"/>
          <ac:spMkLst>
            <pc:docMk/>
            <pc:sldMk cId="2379582623" sldId="257"/>
            <ac:spMk id="12" creationId="{2633B3B5-CC90-43F0-8714-D31D1F3F0209}"/>
          </ac:spMkLst>
        </pc:spChg>
        <pc:spChg chg="add del">
          <ac:chgData name="Andy Cowx" userId="fd6748a6868a1a4f" providerId="LiveId" clId="{DC17538C-5B89-4799-9C20-FA5C69B317C0}" dt="2026-07-27T16:22:47.695" v="4" actId="26606"/>
          <ac:spMkLst>
            <pc:docMk/>
            <pc:sldMk cId="2379582623" sldId="257"/>
            <ac:spMk id="14" creationId="{A8D57A06-A426-446D-B02C-A2DC6B62E45E}"/>
          </ac:spMkLst>
        </pc:spChg>
        <pc:picChg chg="add mod">
          <ac:chgData name="Andy Cowx" userId="fd6748a6868a1a4f" providerId="LiveId" clId="{DC17538C-5B89-4799-9C20-FA5C69B317C0}" dt="2026-07-27T16:23:05.459" v="6" actId="26606"/>
          <ac:picMkLst>
            <pc:docMk/>
            <pc:sldMk cId="2379582623" sldId="257"/>
            <ac:picMk id="3" creationId="{6AD4BF24-1CE0-950C-A7A0-CB6B608F93C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53B49-2854-AEBE-7C7A-43CB8AF93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7EA2C-E237-F88C-9B34-750454595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BA247-1DAE-49B5-14FD-C7F36ADB9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A9023-6547-1FE2-EC3B-056856D9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1F205-DD03-A542-09DA-74E9CC90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4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F372E-9D4C-F83A-A53E-7D55D58CD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533418-548D-2968-9403-16AEBE3CE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5C728-4525-9455-084C-91ECC1AF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BB12E-103F-5294-AB4A-E7B612062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0CCC0-13B3-F1BF-6FB4-CC177228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91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F0BF5D-E49F-4313-F9B7-A01688C63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16CA2-60AF-F546-F16C-2D1B92042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BDD23-05D9-3EBB-66FD-0787EA63A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20D5A-0BAE-E675-909C-168A0085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11A82-C9AA-E849-6B8E-0772FCAC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8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2A852-6F48-D018-A3FE-782ACF510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7F32D-39FB-92FF-D6D4-093F78814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A7436-2AB7-7395-5541-C62BA4E15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8432-82CE-1731-B581-F92B22EE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C384A-08C3-6FE4-7B73-EFE0D8A6A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32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F023-5257-5159-F0AB-44CF5F34A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FC881-5CEC-0622-710E-5D46EB341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1799B-FB77-D867-A531-11309482C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C5585-9E8F-F71C-D233-0834619D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6F579-6982-C0B3-4D41-467BE9256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49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3588-D5F9-46DA-3423-EE529549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20D2B-7788-AFC9-9FB2-1EAA6DEE71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70DEF-5B6E-1502-9DA4-4F0FACCCC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B2FA9-D15C-26D3-6CE6-030D75708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CF4CC-6717-3CEF-FD06-522B5202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4BE0C-EF1C-D03F-B739-79283065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08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2E68D-1D3A-9CB1-D550-287F65663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66270-964A-93D2-5061-1BB860437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58C67-E1B4-F5B9-5C3F-3E0986B0D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2C235B-2395-D7C1-F813-E11CCCC89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5DE99E-FD7E-9895-ED40-A2E7F70F1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6E6F61-6633-7F19-3615-F2D2D176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238FD8-B4AF-A4D6-C0C0-8ED13DD7B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A037E-D155-7559-3113-80E2BE98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8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C8C83-2C00-8A1F-6142-769488DAF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8B48A-095D-924B-49E0-D1D8D66F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E3FCA7-6FA7-D862-0675-B0F7992F2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5B6BB-899E-E955-689C-562E6E22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85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A73F16-DF98-16A4-294C-8DF1CB67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D9948C-4563-0649-A7E6-1DBA68B51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F770A-9BE5-2703-515B-878307A30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5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EDDA-EBE4-631E-6A12-A7FFD143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FBAF3-18C0-E119-D7C6-2249BBEEF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45EBE-6577-F484-B5EE-BCA5759DCA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76DD2F-64B9-8BA7-06E4-0680C28DE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4EC52-3FE4-EC17-064B-D1277EB3F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61FC3-C418-D86B-4510-2B3190645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42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AA9BE-7336-3FF1-9E2D-C79981BDA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668839-DCB1-A299-F03A-BA2FB953B5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06872-A437-337E-BB69-A4525F0B4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D5F49-451A-84BF-C3A7-7512DCF0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D8A66-7739-7F71-2BF6-B049D7FBD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0DD1D-DAF2-0610-EDBC-4FB2CD193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181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3DC33E-EDA3-91D8-0F60-40784EBD5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F05C6-D972-9316-7A58-B0D5AB021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4C0C-F4AA-94AE-30EC-61252E9CA3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A80568-D7FA-471A-9267-E148406E9035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58749-4841-3144-2A8D-80B7E4775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F010B-00A3-047B-E52A-9F3FE24A8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8ECCC-E68C-41F9-BED2-C26288F0D5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F2F2C9-FAAE-6E51-BD7D-F6D50C462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9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D4BF24-1CE0-950C-A7A0-CB6B608F9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395" y="457200"/>
            <a:ext cx="282321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82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Cowx</dc:creator>
  <cp:lastModifiedBy>Andy Cowx</cp:lastModifiedBy>
  <cp:revision>1</cp:revision>
  <dcterms:created xsi:type="dcterms:W3CDTF">2026-07-27T16:21:06Z</dcterms:created>
  <dcterms:modified xsi:type="dcterms:W3CDTF">2026-07-27T16:26:13Z</dcterms:modified>
</cp:coreProperties>
</file>